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6" r:id="rId2"/>
    <p:sldId id="358" r:id="rId3"/>
    <p:sldId id="351" r:id="rId4"/>
    <p:sldId id="353" r:id="rId5"/>
    <p:sldId id="354" r:id="rId6"/>
    <p:sldId id="355" r:id="rId7"/>
    <p:sldId id="356" r:id="rId8"/>
    <p:sldId id="343" r:id="rId9"/>
    <p:sldId id="359" r:id="rId10"/>
    <p:sldId id="348" r:id="rId11"/>
    <p:sldId id="349" r:id="rId12"/>
    <p:sldId id="35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5204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F337E-2745-42FF-85F5-9E2536842AB5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8EEF0-D900-451E-8BB7-114359010D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24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A74C-CF45-466F-B675-D106B8AB2E1C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6242-5AF1-42C9-9451-4537A5E855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A74C-CF45-466F-B675-D106B8AB2E1C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6242-5AF1-42C9-9451-4537A5E855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A74C-CF45-466F-B675-D106B8AB2E1C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6242-5AF1-42C9-9451-4537A5E855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A74C-CF45-466F-B675-D106B8AB2E1C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6242-5AF1-42C9-9451-4537A5E855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A74C-CF45-466F-B675-D106B8AB2E1C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6242-5AF1-42C9-9451-4537A5E855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A74C-CF45-466F-B675-D106B8AB2E1C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6242-5AF1-42C9-9451-4537A5E855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A74C-CF45-466F-B675-D106B8AB2E1C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6242-5AF1-42C9-9451-4537A5E855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A74C-CF45-466F-B675-D106B8AB2E1C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6242-5AF1-42C9-9451-4537A5E855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A74C-CF45-466F-B675-D106B8AB2E1C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6242-5AF1-42C9-9451-4537A5E855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A74C-CF45-466F-B675-D106B8AB2E1C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6242-5AF1-42C9-9451-4537A5E855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A74C-CF45-466F-B675-D106B8AB2E1C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6242-5AF1-42C9-9451-4537A5E855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A74C-CF45-466F-B675-D106B8AB2E1C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86242-5AF1-42C9-9451-4537A5E855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59561" y="104309"/>
            <a:ext cx="77768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Universidade Federal de Uberlândia</a:t>
            </a:r>
          </a:p>
          <a:p>
            <a:pPr algn="ctr"/>
            <a:r>
              <a:rPr lang="pt-BR" sz="2800" b="1" dirty="0"/>
              <a:t>Instituto de Geografia</a:t>
            </a:r>
          </a:p>
          <a:p>
            <a:pPr algn="ctr"/>
            <a:r>
              <a:rPr lang="pt-BR" sz="2800" b="1" dirty="0"/>
              <a:t>Laboratório de Climatologia e Recursos </a:t>
            </a:r>
            <a:r>
              <a:rPr lang="pt-BR" sz="2800" b="1" dirty="0" smtClean="0"/>
              <a:t>Hídricos</a:t>
            </a:r>
            <a:endParaRPr lang="pt-BR" sz="2800" b="1" dirty="0"/>
          </a:p>
          <a:p>
            <a:pPr algn="ctr"/>
            <a:r>
              <a:rPr lang="pt-BR" sz="2800" b="1" dirty="0" smtClean="0"/>
              <a:t>Núcleo de Estudos em Saúde Ambiental</a:t>
            </a:r>
            <a:endParaRPr lang="pt-BR" sz="2800" b="1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487653" y="2551837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 smtClean="0">
                <a:solidFill>
                  <a:schemeClr val="bg1"/>
                </a:solidFill>
              </a:rPr>
              <a:t>Monitoramento  das Condições de Tempo Atmosférico em Uberlândia - MG</a:t>
            </a:r>
            <a:endParaRPr lang="pt-BR" sz="3600" b="1" i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45433"/>
          <a:stretch/>
        </p:blipFill>
        <p:spPr>
          <a:xfrm>
            <a:off x="1331640" y="2117433"/>
            <a:ext cx="6858000" cy="374220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436096" y="6036216"/>
            <a:ext cx="252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Paulo Cezar Mendes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56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0626" t="13583" r="36613" b="10781"/>
          <a:stretch/>
        </p:blipFill>
        <p:spPr>
          <a:xfrm>
            <a:off x="827584" y="548680"/>
            <a:ext cx="7416824" cy="59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4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8264" t="16383" r="26773" b="6579"/>
          <a:stretch/>
        </p:blipFill>
        <p:spPr>
          <a:xfrm>
            <a:off x="395536" y="548680"/>
            <a:ext cx="874822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3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086375" y="6021288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Obrigado!</a:t>
            </a:r>
            <a:endParaRPr lang="pt-BR" sz="3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05459"/>
            <a:ext cx="6810310" cy="350306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324544" y="569259"/>
            <a:ext cx="9289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</a:rPr>
              <a:t>Universidade Federal de Uberlândia</a:t>
            </a:r>
          </a:p>
          <a:p>
            <a:pPr algn="ctr"/>
            <a:r>
              <a:rPr lang="pt-BR" sz="4000" b="1" dirty="0">
                <a:solidFill>
                  <a:srgbClr val="0070C0"/>
                </a:solidFill>
              </a:rPr>
              <a:t>Instituto de Geografia</a:t>
            </a:r>
            <a:endParaRPr lang="pt-BR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7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43" y="2000548"/>
            <a:ext cx="6588224" cy="438786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19536" y="0"/>
            <a:ext cx="848443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Universidade Federal de Uberlândia</a:t>
            </a:r>
          </a:p>
          <a:p>
            <a:pPr algn="ctr"/>
            <a:r>
              <a:rPr lang="pt-BR" sz="2800" b="1" dirty="0"/>
              <a:t>Instituto de Geografia</a:t>
            </a:r>
          </a:p>
          <a:p>
            <a:pPr algn="ctr"/>
            <a:r>
              <a:rPr lang="pt-BR" sz="2800" b="1" dirty="0"/>
              <a:t>Laboratório de Climatologia e Recursos </a:t>
            </a:r>
            <a:r>
              <a:rPr lang="pt-BR" sz="2800" b="1" dirty="0" smtClean="0"/>
              <a:t>Hídricos</a:t>
            </a:r>
            <a:endParaRPr lang="pt-BR" sz="2800" b="1" dirty="0"/>
          </a:p>
          <a:p>
            <a:pPr algn="ctr"/>
            <a:r>
              <a:rPr lang="pt-BR" sz="2800" b="1" dirty="0" smtClean="0"/>
              <a:t>Núcleo de Estudos em Saúde Ambiental</a:t>
            </a:r>
            <a:endParaRPr lang="pt-BR" sz="2800" b="1" dirty="0" smtClean="0"/>
          </a:p>
        </p:txBody>
      </p:sp>
      <p:sp>
        <p:nvSpPr>
          <p:cNvPr id="7" name="Retângulo 6"/>
          <p:cNvSpPr/>
          <p:nvPr/>
        </p:nvSpPr>
        <p:spPr>
          <a:xfrm>
            <a:off x="1367643" y="6400363"/>
            <a:ext cx="698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venir Next"/>
              </a:rPr>
              <a:t>Plano de Emergência Pluviométrico (PEP</a:t>
            </a:r>
            <a:r>
              <a:rPr lang="pt-BR" b="1" dirty="0" smtClean="0">
                <a:latin typeface="Avenir Next"/>
              </a:rPr>
              <a:t>) – Uberlândia-MG</a:t>
            </a:r>
            <a:endParaRPr lang="pt-BR" b="1" i="0" dirty="0">
              <a:effectLst/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169978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483330"/>
            <a:ext cx="7704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Municípios da CIDES</a:t>
            </a:r>
          </a:p>
          <a:p>
            <a:pPr marL="285750" indent="-285750">
              <a:buFontTx/>
              <a:buChar char="-"/>
            </a:pPr>
            <a:r>
              <a:rPr lang="pt-BR" sz="2800" dirty="0" smtClean="0"/>
              <a:t>Previsão de tempo severo</a:t>
            </a:r>
          </a:p>
          <a:p>
            <a:pPr marL="285750" indent="-285750">
              <a:buFontTx/>
              <a:buChar char="-"/>
            </a:pP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1653728" y="294908"/>
            <a:ext cx="54765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Instituto de Geografia</a:t>
            </a:r>
          </a:p>
          <a:p>
            <a:pPr algn="ctr"/>
            <a:r>
              <a:rPr lang="pt-BR" sz="2000" b="1" dirty="0"/>
              <a:t>Laboratório de Climatologia e Recursos Hídricos</a:t>
            </a:r>
          </a:p>
          <a:p>
            <a:pPr algn="ctr"/>
            <a:r>
              <a:rPr lang="pt-BR" sz="2000" b="1" dirty="0"/>
              <a:t>Núcleo de Estudos em Saúde Ambiental</a:t>
            </a: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3583" b="12182"/>
          <a:stretch/>
        </p:blipFill>
        <p:spPr>
          <a:xfrm>
            <a:off x="29741" y="2754935"/>
            <a:ext cx="9144000" cy="38164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5901" t="14983" r="34250" b="10782"/>
          <a:stretch/>
        </p:blipFill>
        <p:spPr>
          <a:xfrm>
            <a:off x="5145211" y="4045897"/>
            <a:ext cx="4032448" cy="28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1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483330"/>
            <a:ext cx="7704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Municípios da CIDES</a:t>
            </a:r>
          </a:p>
          <a:p>
            <a:pPr marL="285750" indent="-285750">
              <a:buFontTx/>
              <a:buChar char="-"/>
            </a:pPr>
            <a:r>
              <a:rPr lang="pt-BR" sz="2800" dirty="0"/>
              <a:t>Banco da dados climáticos</a:t>
            </a:r>
          </a:p>
          <a:p>
            <a:pPr marL="285750" indent="-285750">
              <a:buFontTx/>
              <a:buChar char="-"/>
            </a:pP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1653728" y="294908"/>
            <a:ext cx="54765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Instituto de Geografia</a:t>
            </a:r>
          </a:p>
          <a:p>
            <a:pPr algn="ctr"/>
            <a:r>
              <a:rPr lang="pt-BR" sz="2000" b="1" dirty="0"/>
              <a:t>Laboratório de Climatologia e Recursos Hídricos</a:t>
            </a:r>
          </a:p>
          <a:p>
            <a:pPr algn="ctr"/>
            <a:r>
              <a:rPr lang="pt-BR" sz="2000" b="1" dirty="0"/>
              <a:t>Núcleo de Estudos em Saúde Ambiental</a:t>
            </a:r>
            <a:endParaRPr lang="pt-BR" sz="2000" dirty="0"/>
          </a:p>
        </p:txBody>
      </p:sp>
      <p:pic>
        <p:nvPicPr>
          <p:cNvPr id="3074" name="Picture 2" descr="Bradador - Maio 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27" y="2636912"/>
            <a:ext cx="5389093" cy="42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9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483330"/>
            <a:ext cx="7704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Municípios da CIDES</a:t>
            </a:r>
          </a:p>
          <a:p>
            <a:pPr marL="285750" indent="-285750">
              <a:buFontTx/>
              <a:buChar char="-"/>
            </a:pPr>
            <a:r>
              <a:rPr lang="pt-BR" sz="2800" dirty="0"/>
              <a:t>Boletins meteorológicos</a:t>
            </a:r>
          </a:p>
          <a:p>
            <a:pPr marL="285750" indent="-285750">
              <a:buFontTx/>
              <a:buChar char="-"/>
            </a:pP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1653728" y="294908"/>
            <a:ext cx="54765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Instituto de Geografia</a:t>
            </a:r>
          </a:p>
          <a:p>
            <a:pPr algn="ctr"/>
            <a:r>
              <a:rPr lang="pt-BR" sz="2000" b="1" dirty="0"/>
              <a:t>Laboratório de Climatologia e Recursos Hídricos</a:t>
            </a:r>
          </a:p>
          <a:p>
            <a:pPr algn="ctr"/>
            <a:r>
              <a:rPr lang="pt-BR" sz="2000" b="1" dirty="0"/>
              <a:t>Núcleo de Estudos em Saúde Ambiental</a:t>
            </a: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0100" b="19551"/>
          <a:stretch/>
        </p:blipFill>
        <p:spPr>
          <a:xfrm>
            <a:off x="3275856" y="2782789"/>
            <a:ext cx="5839544" cy="41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7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483330"/>
            <a:ext cx="77048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Municípios da CIDES</a:t>
            </a:r>
          </a:p>
          <a:p>
            <a:pPr algn="ctr"/>
            <a:endParaRPr lang="pt-BR" sz="4800" b="1" dirty="0" smtClean="0"/>
          </a:p>
          <a:p>
            <a:pPr marL="285750" indent="-285750">
              <a:buFontTx/>
              <a:buChar char="-"/>
            </a:pPr>
            <a:r>
              <a:rPr lang="pt-BR" sz="2800" dirty="0"/>
              <a:t>Boletins </a:t>
            </a:r>
            <a:r>
              <a:rPr lang="pt-BR" sz="2800" dirty="0" smtClean="0"/>
              <a:t>agroclimático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1653728" y="294908"/>
            <a:ext cx="54765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Instituto de Geografia</a:t>
            </a:r>
          </a:p>
          <a:p>
            <a:pPr algn="ctr"/>
            <a:r>
              <a:rPr lang="pt-BR" sz="2000" b="1" dirty="0"/>
              <a:t>Laboratório de Climatologia e Recursos Hídricos</a:t>
            </a:r>
          </a:p>
          <a:p>
            <a:pPr algn="ctr"/>
            <a:r>
              <a:rPr lang="pt-BR" sz="2000" b="1" dirty="0"/>
              <a:t>Núcleo de Estudos em Saúde Ambiental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2675" t="21987" r="12201" b="7979"/>
          <a:stretch/>
        </p:blipFill>
        <p:spPr>
          <a:xfrm>
            <a:off x="4391980" y="2114272"/>
            <a:ext cx="4334880" cy="30963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977897"/>
            <a:ext cx="5301495" cy="246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6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483330"/>
            <a:ext cx="77048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Municípios da CIDES</a:t>
            </a:r>
          </a:p>
          <a:p>
            <a:pPr marL="285750" indent="-285750">
              <a:buFontTx/>
              <a:buChar char="-"/>
            </a:pPr>
            <a:r>
              <a:rPr lang="pt-BR" sz="2800" dirty="0" smtClean="0"/>
              <a:t>Auxílio </a:t>
            </a:r>
            <a:r>
              <a:rPr lang="pt-BR" sz="2800" dirty="0"/>
              <a:t>no sistema de alertas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53728" y="294908"/>
            <a:ext cx="54765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Instituto de Geografia</a:t>
            </a:r>
          </a:p>
          <a:p>
            <a:pPr algn="ctr"/>
            <a:r>
              <a:rPr lang="pt-BR" sz="2000" b="1" dirty="0"/>
              <a:t>Laboratório de Climatologia e Recursos Hídricos</a:t>
            </a:r>
          </a:p>
          <a:p>
            <a:pPr algn="ctr"/>
            <a:r>
              <a:rPr lang="pt-BR" sz="2000" b="1" dirty="0"/>
              <a:t>Núcleo de Estudos em Saúde Ambiental</a:t>
            </a: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852936"/>
            <a:ext cx="6263680" cy="37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0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0" y="1636722"/>
            <a:ext cx="7012481" cy="468052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667580" y="397113"/>
            <a:ext cx="54765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Instituto de Geografia</a:t>
            </a:r>
          </a:p>
          <a:p>
            <a:pPr algn="ctr"/>
            <a:r>
              <a:rPr lang="pt-BR" sz="2000" b="1" dirty="0"/>
              <a:t>Laboratório de Climatologia e Recursos Hídricos</a:t>
            </a:r>
          </a:p>
          <a:p>
            <a:pPr algn="ctr"/>
            <a:r>
              <a:rPr lang="pt-BR" sz="2000" b="1" dirty="0"/>
              <a:t>Núcleo de Estudos em Saúde Ambiental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2389607" y="1844824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Monitoramento Climático 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4378942" y="5373216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Rede de Estações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0765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4679" y="2708920"/>
            <a:ext cx="8604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Defesa Civil- COMPDEC/UBERLÂNDIA. </a:t>
            </a:r>
            <a:endParaRPr lang="pt-BR" dirty="0" smtClean="0"/>
          </a:p>
          <a:p>
            <a:r>
              <a:rPr lang="pt-BR" dirty="0" smtClean="0"/>
              <a:t>Registro </a:t>
            </a:r>
            <a:r>
              <a:rPr lang="pt-BR" dirty="0"/>
              <a:t>acumulado das precipitações em Uberlândia, 06/12/22 até  07/12/2022,  07:00h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👉</a:t>
            </a:r>
            <a:r>
              <a:rPr lang="pt-BR" dirty="0"/>
              <a:t>Estação São Jorge </a:t>
            </a:r>
            <a:r>
              <a:rPr lang="pt-BR" dirty="0" smtClean="0"/>
              <a:t>. Precipitação</a:t>
            </a:r>
            <a:r>
              <a:rPr lang="pt-BR" dirty="0"/>
              <a:t>: 25.4 mm. Setor </a:t>
            </a:r>
            <a:r>
              <a:rPr lang="pt-BR" dirty="0" smtClean="0"/>
              <a:t>Sul</a:t>
            </a:r>
          </a:p>
          <a:p>
            <a:r>
              <a:rPr lang="pt-BR" dirty="0" smtClean="0"/>
              <a:t>👉</a:t>
            </a:r>
            <a:r>
              <a:rPr lang="pt-BR" dirty="0"/>
              <a:t>Estação Jardim Patrícia</a:t>
            </a:r>
            <a:r>
              <a:rPr lang="pt-BR" dirty="0" smtClean="0"/>
              <a:t>. Precipitação</a:t>
            </a:r>
            <a:r>
              <a:rPr lang="pt-BR" dirty="0"/>
              <a:t>: 18.2 </a:t>
            </a:r>
            <a:r>
              <a:rPr lang="pt-BR" dirty="0" err="1"/>
              <a:t>mm.Setor</a:t>
            </a:r>
            <a:r>
              <a:rPr lang="pt-BR" dirty="0"/>
              <a:t> Oeste</a:t>
            </a:r>
            <a:r>
              <a:rPr lang="pt-BR" dirty="0" smtClean="0"/>
              <a:t>.</a:t>
            </a:r>
          </a:p>
          <a:p>
            <a:r>
              <a:rPr lang="pt-BR" dirty="0" smtClean="0"/>
              <a:t>👉</a:t>
            </a:r>
            <a:r>
              <a:rPr lang="pt-BR" dirty="0"/>
              <a:t>Estação Centro</a:t>
            </a:r>
            <a:r>
              <a:rPr lang="pt-BR" dirty="0" smtClean="0"/>
              <a:t>: Precipitação</a:t>
            </a:r>
            <a:r>
              <a:rPr lang="pt-BR" dirty="0"/>
              <a:t>: 21.8 </a:t>
            </a:r>
            <a:r>
              <a:rPr lang="pt-BR" dirty="0" err="1"/>
              <a:t>mm.Setor</a:t>
            </a:r>
            <a:r>
              <a:rPr lang="pt-BR" dirty="0"/>
              <a:t> Centro</a:t>
            </a:r>
            <a:r>
              <a:rPr lang="pt-BR" dirty="0" smtClean="0"/>
              <a:t>.</a:t>
            </a:r>
          </a:p>
          <a:p>
            <a:r>
              <a:rPr lang="pt-BR" dirty="0" smtClean="0"/>
              <a:t>👉</a:t>
            </a:r>
            <a:r>
              <a:rPr lang="pt-BR" dirty="0"/>
              <a:t>Estação Industrial</a:t>
            </a:r>
            <a:r>
              <a:rPr lang="pt-BR" dirty="0" smtClean="0"/>
              <a:t>: Precipitação</a:t>
            </a:r>
            <a:r>
              <a:rPr lang="pt-BR" dirty="0"/>
              <a:t>: 36.2 </a:t>
            </a:r>
            <a:r>
              <a:rPr lang="pt-BR" dirty="0" err="1"/>
              <a:t>mm.Setor</a:t>
            </a:r>
            <a:r>
              <a:rPr lang="pt-BR" dirty="0"/>
              <a:t> Norte</a:t>
            </a:r>
            <a:r>
              <a:rPr lang="pt-BR" dirty="0" smtClean="0"/>
              <a:t>.</a:t>
            </a:r>
          </a:p>
          <a:p>
            <a:r>
              <a:rPr lang="pt-BR" dirty="0" smtClean="0"/>
              <a:t>👉</a:t>
            </a:r>
            <a:r>
              <a:rPr lang="pt-BR" dirty="0"/>
              <a:t>Estação Parque do Sabiá</a:t>
            </a:r>
            <a:r>
              <a:rPr lang="pt-BR" dirty="0" smtClean="0"/>
              <a:t>. Precipitação</a:t>
            </a:r>
            <a:r>
              <a:rPr lang="pt-BR" dirty="0"/>
              <a:t>: 21 </a:t>
            </a:r>
            <a:r>
              <a:rPr lang="pt-BR" dirty="0" smtClean="0"/>
              <a:t>mm</a:t>
            </a:r>
          </a:p>
          <a:p>
            <a:r>
              <a:rPr lang="pt-BR" dirty="0" smtClean="0"/>
              <a:t>👉</a:t>
            </a:r>
            <a:r>
              <a:rPr lang="pt-BR" dirty="0"/>
              <a:t>Estação INMET</a:t>
            </a:r>
            <a:r>
              <a:rPr lang="pt-BR" dirty="0" smtClean="0"/>
              <a:t>: Campus </a:t>
            </a:r>
            <a:r>
              <a:rPr lang="pt-BR" dirty="0" err="1"/>
              <a:t>Sta</a:t>
            </a:r>
            <a:r>
              <a:rPr lang="pt-BR" dirty="0"/>
              <a:t> Mônica- UFU</a:t>
            </a:r>
            <a:r>
              <a:rPr lang="pt-BR" dirty="0" smtClean="0"/>
              <a:t>. Precipitação</a:t>
            </a:r>
            <a:r>
              <a:rPr lang="pt-BR" dirty="0"/>
              <a:t>:  18.4 </a:t>
            </a:r>
            <a:r>
              <a:rPr lang="pt-BR" dirty="0" err="1"/>
              <a:t>mm.Setor</a:t>
            </a:r>
            <a:r>
              <a:rPr lang="pt-BR" dirty="0"/>
              <a:t> leste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Fonte</a:t>
            </a:r>
            <a:r>
              <a:rPr lang="pt-BR" dirty="0"/>
              <a:t>: INMET, </a:t>
            </a:r>
            <a:r>
              <a:rPr lang="pt-BR" dirty="0" err="1"/>
              <a:t>Hobolink</a:t>
            </a:r>
            <a:r>
              <a:rPr lang="pt-BR" dirty="0"/>
              <a:t> UFU.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619672" y="548680"/>
            <a:ext cx="54765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Instituto de Geografia</a:t>
            </a:r>
          </a:p>
          <a:p>
            <a:pPr algn="ctr"/>
            <a:r>
              <a:rPr lang="pt-BR" sz="2000" b="1" dirty="0"/>
              <a:t>Laboratório de Climatologia e Recursos Hídricos</a:t>
            </a:r>
          </a:p>
          <a:p>
            <a:pPr algn="ctr"/>
            <a:r>
              <a:rPr lang="pt-BR" sz="2000" b="1" dirty="0"/>
              <a:t>Núcleo de Estudos em Saúde Ambiental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13178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2991</TotalTime>
  <Words>303</Words>
  <Application>Microsoft Office PowerPoint</Application>
  <PresentationFormat>Apresentação na tela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Avenir Next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Paulo César Mendes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César Mendes</dc:creator>
  <cp:lastModifiedBy>Windows</cp:lastModifiedBy>
  <cp:revision>74</cp:revision>
  <dcterms:created xsi:type="dcterms:W3CDTF">2011-10-04T14:49:56Z</dcterms:created>
  <dcterms:modified xsi:type="dcterms:W3CDTF">2022-12-07T15:19:43Z</dcterms:modified>
</cp:coreProperties>
</file>